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Proxima Nova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ProximaNova-bold.fntdata"/><Relationship Id="rId12" Type="http://schemas.openxmlformats.org/officeDocument/2006/relationships/font" Target="fonts/ProximaNova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a793222d3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a793222d3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ZebraHack 1.0</a:t>
            </a:r>
            <a:endParaRPr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41"/>
            <a:ext cx="8123100" cy="14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 C</a:t>
            </a:r>
            <a:r>
              <a:rPr lang="en"/>
              <a:t>raia Bogdan-Valentin      </a:t>
            </a:r>
            <a:br>
              <a:rPr lang="en"/>
            </a:br>
            <a:r>
              <a:rPr lang="en"/>
              <a:t>         </a:t>
            </a:r>
            <a:r>
              <a:rPr lang="en" sz="100"/>
              <a:t>     </a:t>
            </a:r>
            <a:r>
              <a:rPr lang="en"/>
              <a:t> </a:t>
            </a:r>
            <a:r>
              <a:rPr b="1" lang="en"/>
              <a:t>C</a:t>
            </a:r>
            <a:r>
              <a:rPr lang="en"/>
              <a:t>rantea Antonio-Cristian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r>
              <a:rPr lang="en" sz="100"/>
              <a:t>     </a:t>
            </a:r>
            <a:r>
              <a:rPr lang="en"/>
              <a:t> </a:t>
            </a:r>
            <a:r>
              <a:rPr b="1" lang="en"/>
              <a:t>C</a:t>
            </a:r>
            <a:r>
              <a:rPr lang="en"/>
              <a:t>roitoru Robert</a:t>
            </a:r>
            <a:endParaRPr/>
          </a:p>
        </p:txBody>
      </p:sp>
      <p:cxnSp>
        <p:nvCxnSpPr>
          <p:cNvPr id="107" name="Google Shape;107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8" name="Google Shape;1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2075" y="320200"/>
            <a:ext cx="2525600" cy="25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ctrTitle"/>
          </p:nvPr>
        </p:nvSpPr>
        <p:spPr>
          <a:xfrm>
            <a:off x="192225" y="245250"/>
            <a:ext cx="81231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Cine suntem noi?</a:t>
            </a:r>
            <a:endParaRPr/>
          </a:p>
        </p:txBody>
      </p:sp>
      <p:sp>
        <p:nvSpPr>
          <p:cNvPr id="114" name="Google Shape;114;p26"/>
          <p:cNvSpPr txBox="1"/>
          <p:nvPr>
            <p:ph idx="1" type="subTitle"/>
          </p:nvPr>
        </p:nvSpPr>
        <p:spPr>
          <a:xfrm>
            <a:off x="510450" y="3182333"/>
            <a:ext cx="8123100" cy="10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echipă de 3 studenți pasionați de tehnologie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Dornici să învețe și să-și dezvolte skill-urile tehnice</a:t>
            </a:r>
            <a:endParaRPr/>
          </a:p>
        </p:txBody>
      </p:sp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6300" y="950237"/>
            <a:ext cx="1927262" cy="1927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37" y="950250"/>
            <a:ext cx="1927262" cy="1927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8375" y="950250"/>
            <a:ext cx="1927262" cy="1927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type="title"/>
          </p:nvPr>
        </p:nvSpPr>
        <p:spPr>
          <a:xfrm>
            <a:off x="311700" y="456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Energia Verde - Eoliene &amp; Panouri Solare</a:t>
            </a:r>
            <a:endParaRPr sz="3600"/>
          </a:p>
        </p:txBody>
      </p:sp>
      <p:sp>
        <p:nvSpPr>
          <p:cNvPr id="123" name="Google Shape;123;p27"/>
          <p:cNvSpPr txBox="1"/>
          <p:nvPr>
            <p:ph idx="1" type="body"/>
          </p:nvPr>
        </p:nvSpPr>
        <p:spPr>
          <a:xfrm>
            <a:off x="311700" y="2484825"/>
            <a:ext cx="85206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Viitorul energiei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Conștientizare și Educație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Sustenabilitate și mediu</a:t>
            </a:r>
            <a:endParaRPr sz="2400"/>
          </a:p>
        </p:txBody>
      </p:sp>
      <p:sp>
        <p:nvSpPr>
          <p:cNvPr id="124" name="Google Shape;124;p27"/>
          <p:cNvSpPr txBox="1"/>
          <p:nvPr/>
        </p:nvSpPr>
        <p:spPr>
          <a:xfrm>
            <a:off x="311700" y="1843125"/>
            <a:ext cx="14790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De ce?</a:t>
            </a:r>
            <a:endParaRPr b="1" sz="32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5" name="Google Shape;1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2438" y="456650"/>
            <a:ext cx="3381375" cy="46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8"/>
          <p:cNvSpPr txBox="1"/>
          <p:nvPr>
            <p:ph type="title"/>
          </p:nvPr>
        </p:nvSpPr>
        <p:spPr>
          <a:xfrm>
            <a:off x="222000" y="188525"/>
            <a:ext cx="4045200" cy="6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 am învățat</a:t>
            </a:r>
            <a:endParaRPr/>
          </a:p>
        </p:txBody>
      </p:sp>
      <p:sp>
        <p:nvSpPr>
          <p:cNvPr id="131" name="Google Shape;131;p28"/>
          <p:cNvSpPr txBox="1"/>
          <p:nvPr>
            <p:ph idx="2" type="body"/>
          </p:nvPr>
        </p:nvSpPr>
        <p:spPr>
          <a:xfrm>
            <a:off x="4981450" y="188525"/>
            <a:ext cx="3837000" cy="68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200"/>
              <a:t>Ce ne-a plăcut</a:t>
            </a:r>
            <a:endParaRPr sz="4200"/>
          </a:p>
        </p:txBody>
      </p:sp>
      <p:sp>
        <p:nvSpPr>
          <p:cNvPr id="132" name="Google Shape;132;p28"/>
          <p:cNvSpPr txBox="1"/>
          <p:nvPr/>
        </p:nvSpPr>
        <p:spPr>
          <a:xfrm>
            <a:off x="483850" y="1113150"/>
            <a:ext cx="3658800" cy="29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Cum să lucrăm cu </a:t>
            </a:r>
            <a:r>
              <a:rPr lang="en" sz="1800">
                <a:solidFill>
                  <a:srgbClr val="E69138"/>
                </a:solidFill>
                <a:latin typeface="Proxima Nova"/>
                <a:ea typeface="Proxima Nova"/>
                <a:cs typeface="Proxima Nova"/>
                <a:sym typeface="Proxima Nova"/>
              </a:rPr>
              <a:t>Git</a:t>
            </a: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și </a:t>
            </a:r>
            <a:r>
              <a:rPr lang="en" sz="1800">
                <a:solidFill>
                  <a:srgbClr val="674EA7"/>
                </a:solidFill>
                <a:latin typeface="Proxima Nova"/>
                <a:ea typeface="Proxima Nova"/>
                <a:cs typeface="Proxima Nova"/>
                <a:sym typeface="Proxima Nova"/>
              </a:rPr>
              <a:t>Github</a:t>
            </a:r>
            <a:endParaRPr sz="1800">
              <a:solidFill>
                <a:srgbClr val="674EA7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Cum să lucrăm în echipă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Cum să ne gestionăm timpul și să ne împărțim sarcinile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Să rezolvăm erori mai repede decât ne așteptam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p28"/>
          <p:cNvSpPr txBox="1"/>
          <p:nvPr/>
        </p:nvSpPr>
        <p:spPr>
          <a:xfrm>
            <a:off x="5063950" y="1415125"/>
            <a:ext cx="3672000" cy="30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Atmosfera, a fost una drăguță, competitivă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Tema, destul de provocatoare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4" name="Google Shape;134;p28"/>
          <p:cNvSpPr/>
          <p:nvPr/>
        </p:nvSpPr>
        <p:spPr>
          <a:xfrm>
            <a:off x="3560350" y="2065050"/>
            <a:ext cx="222900" cy="201900"/>
          </a:xfrm>
          <a:prstGeom prst="heart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5" name="Google Shape;1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8850" y="2994750"/>
            <a:ext cx="1977649" cy="179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9"/>
          <p:cNvSpPr txBox="1"/>
          <p:nvPr>
            <p:ph type="title"/>
          </p:nvPr>
        </p:nvSpPr>
        <p:spPr>
          <a:xfrm>
            <a:off x="311700" y="0"/>
            <a:ext cx="8520600" cy="11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Demo Time</a:t>
            </a:r>
            <a:endParaRPr sz="6000"/>
          </a:p>
        </p:txBody>
      </p:sp>
      <p:pic>
        <p:nvPicPr>
          <p:cNvPr id="141" name="Google Shape;1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5300" y="1200900"/>
            <a:ext cx="4793400" cy="359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